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73" r:id="rId6"/>
    <p:sldId id="274" r:id="rId7"/>
    <p:sldId id="275" r:id="rId8"/>
    <p:sldId id="262" r:id="rId9"/>
    <p:sldId id="271" r:id="rId10"/>
    <p:sldId id="261" r:id="rId11"/>
  </p:sldIdLst>
  <p:sldSz cx="9144000" cy="6858000" type="screen4x3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34" autoAdjust="0"/>
    <p:restoredTop sz="94624" autoAdjust="0"/>
  </p:normalViewPr>
  <p:slideViewPr>
    <p:cSldViewPr>
      <p:cViewPr>
        <p:scale>
          <a:sx n="66" d="100"/>
          <a:sy n="66" d="100"/>
        </p:scale>
        <p:origin x="-1494" y="-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Alcím mintájának szerkesztése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 shadeToTitle="1">
        <a:blipFill dpi="0" rotWithShape="1">
          <a:blip r:embed="rId13"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48CB6-E707-4CA7-8DD7-E3A65E07FCB1}" type="datetimeFigureOut">
              <a:rPr lang="hu-HU" smtClean="0"/>
              <a:pPr/>
              <a:t>2017.12.08.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ED4DA-59D6-4A9D-B97A-2CE14FA7752C}" type="slidenum">
              <a:rPr lang="hu-HU" smtClean="0"/>
              <a:pPr/>
              <a:t>‹#›</a:t>
            </a:fld>
            <a:endParaRPr lang="hu-H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2643174" y="3214686"/>
            <a:ext cx="4071966" cy="769441"/>
          </a:xfrm>
          <a:solidFill>
            <a:schemeClr val="accent4">
              <a:lumMod val="20000"/>
              <a:lumOff val="80000"/>
              <a:alpha val="61000"/>
            </a:schemeClr>
          </a:solidFill>
          <a:ln cap="rnd">
            <a:noFill/>
          </a:ln>
        </p:spPr>
        <p:txBody>
          <a:bodyPr wrap="square">
            <a:spAutoFit/>
          </a:bodyPr>
          <a:lstStyle/>
          <a:p>
            <a:r>
              <a:rPr lang="hu-HU" dirty="0" smtClean="0"/>
              <a:t>Péter JOLÁNKAI</a:t>
            </a:r>
            <a:endParaRPr lang="hu-HU" dirty="0"/>
          </a:p>
        </p:txBody>
      </p:sp>
      <p:sp>
        <p:nvSpPr>
          <p:cNvPr id="1026" name="AutoShape 2" descr="Képtalálat a következőre: „green fox academy”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sp>
        <p:nvSpPr>
          <p:cNvPr id="1028" name="AutoShape 4" descr="Képtalálat a következőre: „green fox academy”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1" y="357166"/>
            <a:ext cx="4429157" cy="2488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8" name="Alcím 2"/>
          <p:cNvSpPr txBox="1">
            <a:spLocks/>
          </p:cNvSpPr>
          <p:nvPr/>
        </p:nvSpPr>
        <p:spPr>
          <a:xfrm>
            <a:off x="1214414" y="5643578"/>
            <a:ext cx="6400800" cy="642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hu-HU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15074" y="285728"/>
            <a:ext cx="2619375" cy="262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Cím 1"/>
          <p:cNvSpPr txBox="1">
            <a:spLocks/>
          </p:cNvSpPr>
          <p:nvPr/>
        </p:nvSpPr>
        <p:spPr>
          <a:xfrm>
            <a:off x="3357554" y="4286256"/>
            <a:ext cx="2428892" cy="1077218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  <a:ln cap="rnd"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8</a:t>
            </a:r>
            <a:r>
              <a:rPr kumimoji="0" lang="en-US" sz="3200" b="0" i="0" u="none" strike="noStrike" kern="1200" cap="none" spc="0" normalizeH="0" baseline="300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th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Demo</a:t>
            </a:r>
            <a:r>
              <a:rPr lang="en-US" sz="3200" dirty="0" smtClean="0">
                <a:latin typeface="+mj-lt"/>
                <a:ea typeface="+mj-ea"/>
                <a:cs typeface="+mj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08.12.2017.</a:t>
            </a:r>
            <a:endParaRPr kumimoji="0" lang="hu-HU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4" name="Cím 1"/>
          <p:cNvSpPr txBox="1">
            <a:spLocks/>
          </p:cNvSpPr>
          <p:nvPr/>
        </p:nvSpPr>
        <p:spPr>
          <a:xfrm>
            <a:off x="1500166" y="5572140"/>
            <a:ext cx="5857916" cy="1040285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  <a:ln cap="rnd"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lvl="0" algn="ctr">
              <a:spcBef>
                <a:spcPct val="20000"/>
              </a:spcBef>
            </a:pPr>
            <a:r>
              <a:rPr lang="hu-HU" sz="2800" dirty="0" err="1" smtClean="0"/>
              <a:t>Pallida</a:t>
            </a:r>
            <a:r>
              <a:rPr lang="hu-HU" sz="2800" dirty="0" smtClean="0"/>
              <a:t> </a:t>
            </a:r>
            <a:r>
              <a:rPr lang="hu-HU" sz="2800" dirty="0" err="1" smtClean="0"/>
              <a:t>Cohort</a:t>
            </a:r>
            <a:r>
              <a:rPr lang="hu-HU" sz="2800" dirty="0" smtClean="0"/>
              <a:t> - </a:t>
            </a:r>
            <a:r>
              <a:rPr lang="hu-HU" sz="2800" dirty="0" err="1" smtClean="0"/>
              <a:t>Static</a:t>
            </a:r>
            <a:r>
              <a:rPr lang="hu-HU" sz="2800" dirty="0" smtClean="0"/>
              <a:t> </a:t>
            </a:r>
            <a:r>
              <a:rPr lang="hu-HU" sz="2800" dirty="0" err="1" smtClean="0"/>
              <a:t>Class</a:t>
            </a:r>
            <a:r>
              <a:rPr lang="hu-HU" sz="2800" dirty="0" smtClean="0"/>
              <a:t> </a:t>
            </a:r>
          </a:p>
          <a:p>
            <a:pPr lvl="0" algn="ctr">
              <a:spcBef>
                <a:spcPct val="20000"/>
              </a:spcBef>
            </a:pPr>
            <a:r>
              <a:rPr lang="hu-HU" sz="2800" dirty="0" smtClean="0"/>
              <a:t>Hardware programing</a:t>
            </a:r>
            <a:endParaRPr kumimoji="0" lang="hu-HU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1472" y="1071546"/>
            <a:ext cx="3286148" cy="3286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Szövegdoboz 5"/>
          <p:cNvSpPr txBox="1"/>
          <p:nvPr/>
        </p:nvSpPr>
        <p:spPr>
          <a:xfrm>
            <a:off x="1714480" y="5143512"/>
            <a:ext cx="63079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4000" dirty="0" err="1" smtClean="0"/>
              <a:t>Thank</a:t>
            </a:r>
            <a:r>
              <a:rPr lang="hu-HU" sz="4000" dirty="0" smtClean="0"/>
              <a:t> </a:t>
            </a:r>
            <a:r>
              <a:rPr lang="hu-HU" sz="4000" dirty="0" err="1" smtClean="0"/>
              <a:t>you</a:t>
            </a:r>
            <a:r>
              <a:rPr lang="hu-HU" sz="4000" dirty="0" smtClean="0"/>
              <a:t> </a:t>
            </a:r>
            <a:r>
              <a:rPr lang="hu-HU" sz="4000" dirty="0" err="1" smtClean="0"/>
              <a:t>for</a:t>
            </a:r>
            <a:r>
              <a:rPr lang="hu-HU" sz="4000" dirty="0" smtClean="0"/>
              <a:t> </a:t>
            </a:r>
            <a:r>
              <a:rPr lang="hu-HU" sz="4000" dirty="0" err="1" smtClean="0"/>
              <a:t>your</a:t>
            </a:r>
            <a:r>
              <a:rPr lang="hu-HU" sz="4000" dirty="0" smtClean="0"/>
              <a:t> </a:t>
            </a:r>
            <a:r>
              <a:rPr lang="hu-HU" sz="4000" dirty="0" err="1" smtClean="0"/>
              <a:t>attention</a:t>
            </a:r>
            <a:r>
              <a:rPr lang="hu-HU" sz="4000" dirty="0" smtClean="0"/>
              <a:t>!</a:t>
            </a:r>
            <a:endParaRPr lang="hu-HU" sz="40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14942" y="1071546"/>
            <a:ext cx="3274242" cy="3286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7" descr="http://okovolgy.hu/wp-content/uploads/meres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43504" y="1857364"/>
            <a:ext cx="3143250" cy="4819650"/>
          </a:xfrm>
          <a:prstGeom prst="rect">
            <a:avLst/>
          </a:prstGeom>
          <a:noFill/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472" y="1809757"/>
            <a:ext cx="3786182" cy="5048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248025" y="6143644"/>
            <a:ext cx="5895975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Cím 1"/>
          <p:cNvSpPr txBox="1">
            <a:spLocks/>
          </p:cNvSpPr>
          <p:nvPr/>
        </p:nvSpPr>
        <p:spPr>
          <a:xfrm>
            <a:off x="0" y="1"/>
            <a:ext cx="9144000" cy="1569660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  <a:ln cap="rnd"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hu-HU" sz="3200" b="1" dirty="0" err="1" smtClean="0"/>
              <a:t>Introduction</a:t>
            </a:r>
            <a:r>
              <a:rPr lang="hu-HU" sz="3200" b="1" dirty="0" smtClean="0"/>
              <a:t>:</a:t>
            </a:r>
          </a:p>
          <a:p>
            <a:pPr algn="ctr"/>
            <a:r>
              <a:rPr lang="hu-HU" sz="3200" b="1" dirty="0" smtClean="0"/>
              <a:t>I am an </a:t>
            </a:r>
            <a:r>
              <a:rPr lang="hu-HU" sz="3200" b="1" dirty="0" err="1" smtClean="0"/>
              <a:t>agronomist</a:t>
            </a:r>
            <a:r>
              <a:rPr lang="hu-HU" sz="3200" b="1" dirty="0" smtClean="0"/>
              <a:t>, </a:t>
            </a:r>
            <a:r>
              <a:rPr lang="hu-HU" sz="3200" b="1" dirty="0" err="1" smtClean="0"/>
              <a:t>with</a:t>
            </a:r>
            <a:r>
              <a:rPr lang="hu-HU" sz="3200" b="1" dirty="0" smtClean="0"/>
              <a:t> </a:t>
            </a:r>
            <a:r>
              <a:rPr lang="hu-HU" sz="3200" b="1" dirty="0" err="1" smtClean="0"/>
              <a:t>university</a:t>
            </a:r>
            <a:r>
              <a:rPr lang="hu-HU" sz="3200" b="1" dirty="0" smtClean="0"/>
              <a:t> </a:t>
            </a:r>
            <a:r>
              <a:rPr lang="hu-HU" sz="3200" b="1" dirty="0" err="1" smtClean="0"/>
              <a:t>research</a:t>
            </a:r>
            <a:r>
              <a:rPr lang="hu-HU" sz="3200" b="1" dirty="0" smtClean="0"/>
              <a:t> </a:t>
            </a:r>
            <a:endParaRPr lang="en-US" sz="3200" b="1" dirty="0" smtClean="0"/>
          </a:p>
          <a:p>
            <a:pPr algn="ctr"/>
            <a:r>
              <a:rPr lang="hu-HU" sz="3200" b="1" dirty="0" smtClean="0"/>
              <a:t>and </a:t>
            </a:r>
            <a:r>
              <a:rPr lang="hu-HU" sz="3200" b="1" dirty="0" err="1" smtClean="0"/>
              <a:t>lecturing</a:t>
            </a:r>
            <a:r>
              <a:rPr lang="en-US" sz="3200" b="1" dirty="0" smtClean="0"/>
              <a:t> b</a:t>
            </a:r>
            <a:r>
              <a:rPr lang="hu-HU" sz="3200" b="1" dirty="0" err="1" smtClean="0"/>
              <a:t>ackgroun</a:t>
            </a:r>
            <a:r>
              <a:rPr lang="en-US" sz="3200" b="1" dirty="0" smtClean="0"/>
              <a:t>d.</a:t>
            </a:r>
            <a:endParaRPr kumimoji="0" lang="hu-HU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286380" y="2162199"/>
            <a:ext cx="3523227" cy="46958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596" y="3256386"/>
            <a:ext cx="4801213" cy="3601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7" name="Picture 3" descr="Gynki magyar logó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14282" y="1714488"/>
            <a:ext cx="1889270" cy="1785950"/>
          </a:xfrm>
          <a:prstGeom prst="rect">
            <a:avLst/>
          </a:prstGeom>
          <a:noFill/>
        </p:spPr>
      </p:pic>
      <p:sp>
        <p:nvSpPr>
          <p:cNvPr id="8" name="Cím 1"/>
          <p:cNvSpPr txBox="1">
            <a:spLocks/>
          </p:cNvSpPr>
          <p:nvPr/>
        </p:nvSpPr>
        <p:spPr>
          <a:xfrm>
            <a:off x="0" y="285728"/>
            <a:ext cx="9144000" cy="1200329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  <a:ln cap="rnd"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hu-HU" sz="3600" b="1" dirty="0" smtClean="0"/>
              <a:t>La</a:t>
            </a:r>
            <a:r>
              <a:rPr lang="en-US" sz="3600" b="1" dirty="0" err="1" smtClean="0"/>
              <a:t>st</a:t>
            </a:r>
            <a:r>
              <a:rPr lang="hu-HU" sz="3600" b="1" dirty="0" smtClean="0"/>
              <a:t> I </a:t>
            </a:r>
            <a:r>
              <a:rPr lang="hu-HU" sz="3600" b="1" dirty="0" err="1" smtClean="0"/>
              <a:t>worked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for</a:t>
            </a:r>
            <a:r>
              <a:rPr lang="hu-HU" sz="3600" b="1" dirty="0" smtClean="0"/>
              <a:t> a </a:t>
            </a:r>
            <a:r>
              <a:rPr lang="hu-HU" sz="3600" b="1" dirty="0" err="1" smtClean="0"/>
              <a:t>company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as</a:t>
            </a:r>
            <a:r>
              <a:rPr lang="hu-HU" sz="3600" b="1" dirty="0" smtClean="0"/>
              <a:t> an </a:t>
            </a:r>
            <a:r>
              <a:rPr lang="hu-HU" sz="3600" b="1" dirty="0" err="1" smtClean="0"/>
              <a:t>agronomist</a:t>
            </a:r>
            <a:r>
              <a:rPr lang="hu-HU" sz="3600" b="1" dirty="0" smtClean="0"/>
              <a:t> </a:t>
            </a:r>
            <a:r>
              <a:rPr lang="en-US" sz="3600" b="1" dirty="0" smtClean="0"/>
              <a:t> </a:t>
            </a:r>
            <a:r>
              <a:rPr lang="hu-HU" sz="3600" b="1" dirty="0" err="1" smtClean="0"/>
              <a:t>for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producing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medical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plants</a:t>
            </a:r>
            <a:endParaRPr kumimoji="0" lang="hu-HU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Képtalálat a következőre: „arduino”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4143380"/>
            <a:ext cx="5000660" cy="1975052"/>
          </a:xfrm>
          <a:prstGeom prst="rect">
            <a:avLst/>
          </a:prstGeom>
          <a:noFill/>
        </p:spPr>
      </p:pic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29112" y="2214554"/>
            <a:ext cx="4714888" cy="264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Cím 1"/>
          <p:cNvSpPr txBox="1">
            <a:spLocks/>
          </p:cNvSpPr>
          <p:nvPr/>
        </p:nvSpPr>
        <p:spPr>
          <a:xfrm>
            <a:off x="0" y="0"/>
            <a:ext cx="9144000" cy="1754326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  <a:ln cap="rnd"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hu-HU" sz="3600" b="1" dirty="0" err="1" smtClean="0"/>
              <a:t>After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playing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with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arduino</a:t>
            </a:r>
            <a:r>
              <a:rPr lang="hu-HU" sz="3600" b="1" dirty="0" smtClean="0"/>
              <a:t> I </a:t>
            </a:r>
            <a:r>
              <a:rPr lang="hu-HU" sz="3600" b="1" dirty="0" err="1" smtClean="0"/>
              <a:t>decided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to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join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the</a:t>
            </a:r>
            <a:endParaRPr lang="en-US" sz="3600" b="1" dirty="0" smtClean="0"/>
          </a:p>
          <a:p>
            <a:pPr algn="ctr"/>
            <a:r>
              <a:rPr lang="en-US" sz="3600" b="1" dirty="0" smtClean="0"/>
              <a:t>h</a:t>
            </a:r>
            <a:r>
              <a:rPr lang="hu-HU" sz="3600" b="1" dirty="0" err="1" smtClean="0"/>
              <a:t>ard</a:t>
            </a:r>
            <a:r>
              <a:rPr lang="en-US" sz="3600" b="1" dirty="0" smtClean="0"/>
              <a:t>w</a:t>
            </a:r>
            <a:r>
              <a:rPr lang="hu-HU" sz="3600" b="1" dirty="0" err="1" smtClean="0"/>
              <a:t>are</a:t>
            </a:r>
            <a:r>
              <a:rPr lang="en-US" sz="3600" b="1" dirty="0" smtClean="0"/>
              <a:t> </a:t>
            </a:r>
            <a:r>
              <a:rPr lang="hu-HU" sz="3600" b="1" dirty="0" err="1" smtClean="0"/>
              <a:t>programmer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course</a:t>
            </a:r>
            <a:r>
              <a:rPr lang="hu-HU" sz="3600" b="1" dirty="0" smtClean="0"/>
              <a:t> of </a:t>
            </a:r>
            <a:endParaRPr lang="en-US" sz="3600" b="1" dirty="0" smtClean="0"/>
          </a:p>
          <a:p>
            <a:pPr algn="ctr"/>
            <a:r>
              <a:rPr lang="hu-HU" sz="3600" b="1" dirty="0" err="1" smtClean="0"/>
              <a:t>Greenfox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Academy</a:t>
            </a:r>
            <a:endParaRPr kumimoji="0" lang="hu-HU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1"/>
          <p:cNvSpPr txBox="1">
            <a:spLocks/>
          </p:cNvSpPr>
          <p:nvPr/>
        </p:nvSpPr>
        <p:spPr>
          <a:xfrm>
            <a:off x="1000100" y="285728"/>
            <a:ext cx="6858016" cy="1200329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  <a:ln cap="rnd"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3600" b="1" dirty="0" smtClean="0"/>
              <a:t>Last week we started work with </a:t>
            </a:r>
          </a:p>
          <a:p>
            <a:r>
              <a:rPr lang="en-US" sz="3600" b="1" dirty="0" smtClean="0"/>
              <a:t>STM32746G-Discovery  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board</a:t>
            </a:r>
            <a:endParaRPr kumimoji="0" lang="hu-HU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5124" name="Picture 4" descr="Képtalálat a következőre: „stm32cube board”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00166" y="1857364"/>
            <a:ext cx="6045417" cy="453862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Képtalálat a következőre: „knight rider”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928662" y="1643050"/>
            <a:ext cx="7412743" cy="3500462"/>
          </a:xfrm>
          <a:prstGeom prst="rect">
            <a:avLst/>
          </a:prstGeom>
          <a:noFill/>
        </p:spPr>
      </p:pic>
      <p:sp>
        <p:nvSpPr>
          <p:cNvPr id="5" name="Cím 1"/>
          <p:cNvSpPr txBox="1">
            <a:spLocks/>
          </p:cNvSpPr>
          <p:nvPr/>
        </p:nvSpPr>
        <p:spPr>
          <a:xfrm>
            <a:off x="1000100" y="285728"/>
            <a:ext cx="6858016" cy="1200329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  <a:ln cap="rnd"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3600" b="1" dirty="0" smtClean="0"/>
              <a:t>I got one step closer to create a self driving car from my childhood.</a:t>
            </a:r>
            <a:endParaRPr kumimoji="0" lang="hu-HU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" name="Cím 1"/>
          <p:cNvSpPr txBox="1">
            <a:spLocks/>
          </p:cNvSpPr>
          <p:nvPr/>
        </p:nvSpPr>
        <p:spPr>
          <a:xfrm>
            <a:off x="1357290" y="5857892"/>
            <a:ext cx="6858016" cy="646331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  <a:ln cap="rnd"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hu-HU" sz="3600" b="1" dirty="0" err="1" smtClean="0"/>
              <a:t>Knight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Industries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Two</a:t>
            </a:r>
            <a:r>
              <a:rPr lang="hu-HU" sz="3600" b="1" dirty="0" smtClean="0"/>
              <a:t> </a:t>
            </a:r>
            <a:r>
              <a:rPr lang="hu-HU" sz="3600" b="1" dirty="0" err="1" smtClean="0"/>
              <a:t>Thousand</a:t>
            </a:r>
            <a:r>
              <a:rPr lang="hu-HU" sz="3600" b="1" dirty="0" smtClean="0"/>
              <a:t> </a:t>
            </a:r>
            <a:endParaRPr kumimoji="0" lang="hu-HU" sz="3600" b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00298" y="447682"/>
            <a:ext cx="3605100" cy="6410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ím 1"/>
          <p:cNvSpPr txBox="1">
            <a:spLocks/>
          </p:cNvSpPr>
          <p:nvPr/>
        </p:nvSpPr>
        <p:spPr>
          <a:xfrm>
            <a:off x="785786" y="285728"/>
            <a:ext cx="7429520" cy="646331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  <a:ln cap="rnd"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en-US" sz="3600" b="1" dirty="0" smtClean="0"/>
              <a:t>LED lights running</a:t>
            </a:r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142984"/>
            <a:ext cx="9144000" cy="441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2" descr="Képtalálat a következőre: „delivery drone”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2976" y="4357694"/>
            <a:ext cx="2643206" cy="1979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00562" y="4214818"/>
            <a:ext cx="2928957" cy="1952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28662" y="1785926"/>
            <a:ext cx="3005860" cy="2000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429124" y="1714488"/>
            <a:ext cx="2968776" cy="19755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Cím 1"/>
          <p:cNvSpPr txBox="1">
            <a:spLocks/>
          </p:cNvSpPr>
          <p:nvPr/>
        </p:nvSpPr>
        <p:spPr>
          <a:xfrm>
            <a:off x="0" y="0"/>
            <a:ext cx="9144000" cy="1200329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  <a:ln cap="rnd">
            <a:noFill/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3600" b="1" dirty="0" smtClean="0"/>
              <a:t>My goal is to learn PLC programming and build</a:t>
            </a:r>
          </a:p>
          <a:p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</a:t>
            </a:r>
            <a:r>
              <a:rPr lang="en-US" sz="3600" b="1" baseline="0" dirty="0" err="1" smtClean="0">
                <a:latin typeface="+mj-lt"/>
                <a:ea typeface="+mj-ea"/>
                <a:cs typeface="+mj-cs"/>
              </a:rPr>
              <a:t>ll</a:t>
            </a:r>
            <a:r>
              <a:rPr lang="en-US" sz="3600" b="1" dirty="0" smtClean="0">
                <a:latin typeface="+mj-lt"/>
                <a:ea typeface="+mj-ea"/>
                <a:cs typeface="+mj-cs"/>
              </a:rPr>
              <a:t> kind of robots  in the future.</a:t>
            </a:r>
            <a:endParaRPr kumimoji="0" lang="hu-HU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3232</TotalTime>
  <Words>114</Words>
  <Application>Microsoft Office PowerPoint</Application>
  <PresentationFormat>Diavetítés a képernyőre (4:3 oldalarány)</PresentationFormat>
  <Paragraphs>20</Paragraphs>
  <Slides>10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1" baseType="lpstr">
      <vt:lpstr>Office-téma</vt:lpstr>
      <vt:lpstr>Péter JOLÁNKAI</vt:lpstr>
      <vt:lpstr>2. dia</vt:lpstr>
      <vt:lpstr>3. dia</vt:lpstr>
      <vt:lpstr>4. dia</vt:lpstr>
      <vt:lpstr>5. dia</vt:lpstr>
      <vt:lpstr>6. dia</vt:lpstr>
      <vt:lpstr>7. dia</vt:lpstr>
      <vt:lpstr>8. dia</vt:lpstr>
      <vt:lpstr>9. dia</vt:lpstr>
      <vt:lpstr>10. dia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Péter JOLÁNKAI</dc:title>
  <dc:creator>Farkas Ildikó</dc:creator>
  <cp:lastModifiedBy>Farkas Ildikó</cp:lastModifiedBy>
  <cp:revision>109</cp:revision>
  <dcterms:created xsi:type="dcterms:W3CDTF">2017-10-06T13:11:37Z</dcterms:created>
  <dcterms:modified xsi:type="dcterms:W3CDTF">2017-12-09T08:59:40Z</dcterms:modified>
</cp:coreProperties>
</file>

<file path=docProps/thumbnail.jpeg>
</file>